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4" r:id="rId9"/>
    <p:sldId id="271" r:id="rId10"/>
    <p:sldId id="266" r:id="rId11"/>
    <p:sldId id="267" r:id="rId12"/>
    <p:sldId id="263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5781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1726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69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667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5620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2789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751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6793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825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038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298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F249C-0E4E-4E29-AE2F-E9481A421160}" type="datetimeFigureOut">
              <a:rPr lang="es-CO" smtClean="0"/>
              <a:t>28/06/2023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F7D17-4C99-4D51-99C1-2E204B78EB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105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741714" y="5659314"/>
            <a:ext cx="8810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400" b="1" dirty="0">
                <a:solidFill>
                  <a:srgbClr val="FFC000"/>
                </a:solidFill>
              </a:rPr>
              <a:t>INSPECCIÓN PRE OPERATIVA</a:t>
            </a:r>
          </a:p>
        </p:txBody>
      </p:sp>
      <p:pic>
        <p:nvPicPr>
          <p:cNvPr id="2050" name="Picture 2" descr="Resultado de imagen para LOGO DE PESV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456" y="207845"/>
            <a:ext cx="4020456" cy="545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14" y="207845"/>
            <a:ext cx="3149600" cy="8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4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/>
          <p:cNvSpPr txBox="1"/>
          <p:nvPr/>
        </p:nvSpPr>
        <p:spPr>
          <a:xfrm>
            <a:off x="4815715" y="784003"/>
            <a:ext cx="218083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Digitar la URL </a:t>
            </a:r>
          </a:p>
          <a:p>
            <a:r>
              <a:rPr lang="es-CO" dirty="0"/>
              <a:t>nes.pesvial.com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729816" y="2694723"/>
            <a:ext cx="288834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Digitar número de documento como usuario y contraseña para ingresar a la plataforma.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6095999" y="4041782"/>
            <a:ext cx="150377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Dar clic en iniciar sesión.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E6B7F7E4-4387-4FDA-83FF-B43B7220CF09}"/>
              </a:ext>
            </a:extLst>
          </p:cNvPr>
          <p:cNvCxnSpPr>
            <a:cxnSpLocks/>
          </p:cNvCxnSpPr>
          <p:nvPr/>
        </p:nvCxnSpPr>
        <p:spPr>
          <a:xfrm flipH="1" flipV="1">
            <a:off x="3695903" y="685800"/>
            <a:ext cx="1084028" cy="3583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A73EFF7A-2505-4FB8-865D-DD26F7A7A7E8}"/>
              </a:ext>
            </a:extLst>
          </p:cNvPr>
          <p:cNvCxnSpPr>
            <a:cxnSpLocks/>
          </p:cNvCxnSpPr>
          <p:nvPr/>
        </p:nvCxnSpPr>
        <p:spPr>
          <a:xfrm>
            <a:off x="7649551" y="3294888"/>
            <a:ext cx="100252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14DCABB0-11F1-46C8-9B61-5CBDA4A20AE0}"/>
              </a:ext>
            </a:extLst>
          </p:cNvPr>
          <p:cNvCxnSpPr>
            <a:cxnSpLocks/>
          </p:cNvCxnSpPr>
          <p:nvPr/>
        </p:nvCxnSpPr>
        <p:spPr>
          <a:xfrm>
            <a:off x="7615590" y="4364948"/>
            <a:ext cx="103648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8BD0FC08-0456-72E7-4E37-64A5F2B43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3463" y="193144"/>
            <a:ext cx="3244077" cy="65289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759BD2F-514D-1FA5-42B9-C8F3154F5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97" y="316363"/>
            <a:ext cx="3162314" cy="633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57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308" b="5421"/>
          <a:stretch/>
        </p:blipFill>
        <p:spPr>
          <a:xfrm>
            <a:off x="316592" y="188687"/>
            <a:ext cx="3555713" cy="64008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9434" b="5277"/>
          <a:stretch/>
        </p:blipFill>
        <p:spPr>
          <a:xfrm>
            <a:off x="8332218" y="188687"/>
            <a:ext cx="3554983" cy="64008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Conector recto de flecha 6"/>
          <p:cNvCxnSpPr/>
          <p:nvPr/>
        </p:nvCxnSpPr>
        <p:spPr>
          <a:xfrm flipH="1" flipV="1">
            <a:off x="1205948" y="856321"/>
            <a:ext cx="3077029" cy="11321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4151086" y="2017486"/>
            <a:ext cx="240937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Dar clic para ingresar al menú principal.</a:t>
            </a:r>
          </a:p>
        </p:txBody>
      </p:sp>
      <p:cxnSp>
        <p:nvCxnSpPr>
          <p:cNvPr id="13" name="Conector recto de flecha 12"/>
          <p:cNvCxnSpPr/>
          <p:nvPr/>
        </p:nvCxnSpPr>
        <p:spPr>
          <a:xfrm flipV="1">
            <a:off x="7392504" y="2516999"/>
            <a:ext cx="1059543" cy="9642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6180480" y="3481252"/>
            <a:ext cx="194711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Menú principal</a:t>
            </a:r>
          </a:p>
        </p:txBody>
      </p:sp>
      <p:sp>
        <p:nvSpPr>
          <p:cNvPr id="2" name="Elipse 1"/>
          <p:cNvSpPr/>
          <p:nvPr/>
        </p:nvSpPr>
        <p:spPr>
          <a:xfrm>
            <a:off x="316592" y="268513"/>
            <a:ext cx="889356" cy="6962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Elipse 2"/>
          <p:cNvSpPr/>
          <p:nvPr/>
        </p:nvSpPr>
        <p:spPr>
          <a:xfrm>
            <a:off x="8332218" y="2164302"/>
            <a:ext cx="620512" cy="3526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3EBF21F-E1A7-400F-BA43-5F07520306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778" r="81137" b="77194"/>
          <a:stretch/>
        </p:blipFill>
        <p:spPr>
          <a:xfrm>
            <a:off x="8352984" y="810143"/>
            <a:ext cx="620512" cy="35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6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-350" t="9805" r="350" b="5695"/>
          <a:stretch/>
        </p:blipFill>
        <p:spPr>
          <a:xfrm>
            <a:off x="334009" y="218774"/>
            <a:ext cx="3613876" cy="64467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6" name="Conector recto de flecha 5"/>
          <p:cNvCxnSpPr>
            <a:cxnSpLocks/>
            <a:stCxn id="10" idx="1"/>
          </p:cNvCxnSpPr>
          <p:nvPr/>
        </p:nvCxnSpPr>
        <p:spPr>
          <a:xfrm flipH="1">
            <a:off x="2224843" y="2025694"/>
            <a:ext cx="2557614" cy="9434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4782457" y="1148531"/>
            <a:ext cx="182880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Luego de ingresar al icono del vehículo, dar clic a la opción INSPECCIÓN PRE OPERATIVA.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t="9219" b="6025"/>
          <a:stretch/>
        </p:blipFill>
        <p:spPr>
          <a:xfrm>
            <a:off x="8345715" y="231165"/>
            <a:ext cx="3592679" cy="64282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13" name="Conector recto de flecha 12"/>
          <p:cNvCxnSpPr>
            <a:cxnSpLocks/>
          </p:cNvCxnSpPr>
          <p:nvPr/>
        </p:nvCxnSpPr>
        <p:spPr>
          <a:xfrm flipV="1">
            <a:off x="7670800" y="2728125"/>
            <a:ext cx="2296357" cy="9824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5551714" y="3550246"/>
            <a:ext cx="211908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Dar clic en CREAR INSPECCIÓN.</a:t>
            </a:r>
          </a:p>
        </p:txBody>
      </p:sp>
      <p:sp>
        <p:nvSpPr>
          <p:cNvPr id="2" name="Elipse 1"/>
          <p:cNvSpPr/>
          <p:nvPr/>
        </p:nvSpPr>
        <p:spPr>
          <a:xfrm>
            <a:off x="977626" y="2728124"/>
            <a:ext cx="1332412" cy="6473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26B03CA-0E74-445A-87A2-2E85A98BE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009" y="801029"/>
            <a:ext cx="739417" cy="3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3269" b="9450"/>
          <a:stretch/>
        </p:blipFill>
        <p:spPr>
          <a:xfrm>
            <a:off x="331107" y="217715"/>
            <a:ext cx="3513879" cy="647463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6" name="Conector recto de flecha 5"/>
          <p:cNvCxnSpPr>
            <a:cxnSpLocks/>
          </p:cNvCxnSpPr>
          <p:nvPr/>
        </p:nvCxnSpPr>
        <p:spPr>
          <a:xfrm flipH="1">
            <a:off x="2968487" y="1915886"/>
            <a:ext cx="1298714" cy="11056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4267200" y="1465942"/>
            <a:ext cx="211908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Dar clic sobre carro asignado. (Verificar placa).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t="9912" b="5999"/>
          <a:stretch/>
        </p:blipFill>
        <p:spPr>
          <a:xfrm>
            <a:off x="8213622" y="217714"/>
            <a:ext cx="3647271" cy="647463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11" name="Conector recto de flecha 10"/>
          <p:cNvCxnSpPr>
            <a:cxnSpLocks/>
          </p:cNvCxnSpPr>
          <p:nvPr/>
        </p:nvCxnSpPr>
        <p:spPr>
          <a:xfrm>
            <a:off x="7968342" y="4209143"/>
            <a:ext cx="1106872" cy="2757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5805714" y="3561584"/>
            <a:ext cx="216262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Digitar el kilometraje real del vehículo correspondiente.</a:t>
            </a:r>
          </a:p>
        </p:txBody>
      </p:sp>
    </p:spTree>
    <p:extLst>
      <p:ext uri="{BB962C8B-B14F-4D97-AF65-F5344CB8AC3E}">
        <p14:creationId xmlns:p14="http://schemas.microsoft.com/office/powerpoint/2010/main" val="2848159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4025" b="5757"/>
          <a:stretch/>
        </p:blipFill>
        <p:spPr>
          <a:xfrm>
            <a:off x="229506" y="145142"/>
            <a:ext cx="3442607" cy="65567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6" name="Conector recto de flecha 5"/>
          <p:cNvCxnSpPr>
            <a:cxnSpLocks/>
          </p:cNvCxnSpPr>
          <p:nvPr/>
        </p:nvCxnSpPr>
        <p:spPr>
          <a:xfrm flipH="1">
            <a:off x="3140765" y="1785257"/>
            <a:ext cx="1431236" cy="16437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3875315" y="861927"/>
            <a:ext cx="251097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Menú de ítems para verificar el estado del vehículo.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t="3592" b="5700"/>
          <a:stretch/>
        </p:blipFill>
        <p:spPr>
          <a:xfrm>
            <a:off x="8519886" y="145142"/>
            <a:ext cx="3432533" cy="65731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11" name="Conector recto de flecha 10"/>
          <p:cNvCxnSpPr>
            <a:cxnSpLocks/>
          </p:cNvCxnSpPr>
          <p:nvPr/>
        </p:nvCxnSpPr>
        <p:spPr>
          <a:xfrm flipV="1">
            <a:off x="7619998" y="1760883"/>
            <a:ext cx="1351723" cy="12040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4064000" y="2554534"/>
            <a:ext cx="3555999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Al dar clic sobre el cuadro amarillo, encuentra una serie de opciones que deben ser aprobadas si el vehículo cuenta con estas en perfecto estado. </a:t>
            </a:r>
          </a:p>
          <a:p>
            <a:pPr algn="ctr"/>
            <a:r>
              <a:rPr lang="es-CO" dirty="0"/>
              <a:t>Dar clic sobre el cuadro pequeño para aprobar, inmediatamente este se pondrá de color amarillo.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189FA70F-4EB9-4926-A661-769F58B1561C}"/>
              </a:ext>
            </a:extLst>
          </p:cNvPr>
          <p:cNvCxnSpPr>
            <a:cxnSpLocks/>
          </p:cNvCxnSpPr>
          <p:nvPr/>
        </p:nvCxnSpPr>
        <p:spPr>
          <a:xfrm flipV="1">
            <a:off x="7619997" y="2743200"/>
            <a:ext cx="1311968" cy="12987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028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t="9234" b="6077"/>
          <a:stretch/>
        </p:blipFill>
        <p:spPr>
          <a:xfrm>
            <a:off x="200479" y="231508"/>
            <a:ext cx="3617019" cy="646683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9" name="Conector recto de flecha 8"/>
          <p:cNvCxnSpPr/>
          <p:nvPr/>
        </p:nvCxnSpPr>
        <p:spPr>
          <a:xfrm flipH="1">
            <a:off x="3207656" y="1524000"/>
            <a:ext cx="1306287" cy="580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>
            <a:cxnSpLocks/>
          </p:cNvCxnSpPr>
          <p:nvPr/>
        </p:nvCxnSpPr>
        <p:spPr>
          <a:xfrm flipH="1">
            <a:off x="1560286" y="4386322"/>
            <a:ext cx="2481627" cy="6305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4309813" y="239485"/>
            <a:ext cx="233408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Después de finalizar la aprobación de todos los ítems, dar clic sobre el cuadro para declarar que la inspección se realizó completa.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La foto no es obligatoria.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4072655" y="3495172"/>
            <a:ext cx="2191657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Revisar que todos los ítems hayan quedado aprobados, si dejo uno en blanco la plataforma le pedirá un comentario como soporte para ese ítem no calificado.</a:t>
            </a:r>
          </a:p>
          <a:p>
            <a:r>
              <a:rPr lang="es-CO" dirty="0"/>
              <a:t>Para finalizar dar clic en GUARDAR.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3"/>
          <a:srcRect t="10086" b="5618"/>
          <a:stretch/>
        </p:blipFill>
        <p:spPr>
          <a:xfrm>
            <a:off x="8463488" y="231508"/>
            <a:ext cx="3633940" cy="646683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1" name="Conector recto de flecha 20"/>
          <p:cNvCxnSpPr>
            <a:cxnSpLocks/>
          </p:cNvCxnSpPr>
          <p:nvPr/>
        </p:nvCxnSpPr>
        <p:spPr>
          <a:xfrm flipV="1">
            <a:off x="7097247" y="2622906"/>
            <a:ext cx="1975589" cy="17752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6643894" y="4436346"/>
            <a:ext cx="1817934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Luego de guardar, la plataforma arrojará la información ilustrada en color verde.</a:t>
            </a:r>
          </a:p>
        </p:txBody>
      </p:sp>
      <p:cxnSp>
        <p:nvCxnSpPr>
          <p:cNvPr id="24" name="Conector recto de flecha 23"/>
          <p:cNvCxnSpPr>
            <a:cxnSpLocks/>
            <a:endCxn id="3" idx="3"/>
          </p:cNvCxnSpPr>
          <p:nvPr/>
        </p:nvCxnSpPr>
        <p:spPr>
          <a:xfrm flipV="1">
            <a:off x="8261036" y="743339"/>
            <a:ext cx="1120923" cy="4668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/>
          <p:cNvSpPr txBox="1"/>
          <p:nvPr/>
        </p:nvSpPr>
        <p:spPr>
          <a:xfrm>
            <a:off x="6792452" y="1162166"/>
            <a:ext cx="150040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Para salir de la plataforma dar clic en la opción SALIR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A0CCA143-70BC-430E-9D61-6FC76AA15823}"/>
              </a:ext>
            </a:extLst>
          </p:cNvPr>
          <p:cNvSpPr/>
          <p:nvPr/>
        </p:nvSpPr>
        <p:spPr>
          <a:xfrm>
            <a:off x="9283837" y="437930"/>
            <a:ext cx="670022" cy="3578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5777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53589" y="5659314"/>
            <a:ext cx="102282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rgbClr val="FFC000"/>
                </a:solidFill>
              </a:rPr>
              <a:t>REGISTRO DE MANTENIMIENTOS</a:t>
            </a:r>
          </a:p>
        </p:txBody>
      </p:sp>
      <p:pic>
        <p:nvPicPr>
          <p:cNvPr id="2050" name="Picture 2" descr="Resultado de imagen para LOGO DE PESV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456" y="207845"/>
            <a:ext cx="4020456" cy="545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14" y="207845"/>
            <a:ext cx="3149600" cy="8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31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/>
          <p:cNvSpPr txBox="1"/>
          <p:nvPr/>
        </p:nvSpPr>
        <p:spPr>
          <a:xfrm>
            <a:off x="5314429" y="530584"/>
            <a:ext cx="236027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Digitar la URL </a:t>
            </a:r>
          </a:p>
          <a:p>
            <a:r>
              <a:rPr lang="es-CO" dirty="0"/>
              <a:t>sumipet.pesvial.com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505411" y="2890138"/>
            <a:ext cx="288834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Digitar número de documento como usuario y contraseña para ingresar a la plataforma.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5132694" y="4932964"/>
            <a:ext cx="209005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Dar clic en iniciar sesión</a:t>
            </a: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30334C5F-7A8D-495B-A576-2CE945AEAF8B}"/>
              </a:ext>
            </a:extLst>
          </p:cNvPr>
          <p:cNvCxnSpPr>
            <a:cxnSpLocks/>
          </p:cNvCxnSpPr>
          <p:nvPr/>
        </p:nvCxnSpPr>
        <p:spPr>
          <a:xfrm flipH="1" flipV="1">
            <a:off x="3523024" y="361320"/>
            <a:ext cx="1791405" cy="4709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BB3D6218-53F6-4BF3-B12A-230D4DECF384}"/>
              </a:ext>
            </a:extLst>
          </p:cNvPr>
          <p:cNvCxnSpPr>
            <a:cxnSpLocks/>
          </p:cNvCxnSpPr>
          <p:nvPr/>
        </p:nvCxnSpPr>
        <p:spPr>
          <a:xfrm>
            <a:off x="7381461" y="3428999"/>
            <a:ext cx="1285777" cy="613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D26B86D4-2B16-47E0-8602-53481A97804D}"/>
              </a:ext>
            </a:extLst>
          </p:cNvPr>
          <p:cNvCxnSpPr/>
          <p:nvPr/>
        </p:nvCxnSpPr>
        <p:spPr>
          <a:xfrm flipV="1">
            <a:off x="7254447" y="4789682"/>
            <a:ext cx="1444487" cy="3231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F8AABD75-292C-79A2-6364-DBB49C80C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87" y="261852"/>
            <a:ext cx="3164098" cy="63342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2BBFC37-F095-BD40-0B38-D70D4654B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517" y="66763"/>
            <a:ext cx="3249450" cy="652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38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496" b="5421"/>
          <a:stretch/>
        </p:blipFill>
        <p:spPr>
          <a:xfrm>
            <a:off x="316592" y="302818"/>
            <a:ext cx="3500034" cy="628666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9996" b="5277"/>
          <a:stretch/>
        </p:blipFill>
        <p:spPr>
          <a:xfrm>
            <a:off x="8372444" y="302817"/>
            <a:ext cx="3514757" cy="628666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Conector recto de flecha 6"/>
          <p:cNvCxnSpPr>
            <a:cxnSpLocks/>
          </p:cNvCxnSpPr>
          <p:nvPr/>
        </p:nvCxnSpPr>
        <p:spPr>
          <a:xfrm flipH="1" flipV="1">
            <a:off x="1074057" y="903018"/>
            <a:ext cx="3077030" cy="14773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4151086" y="2017486"/>
            <a:ext cx="240937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Dar clic para ingresar al menú principal.</a:t>
            </a:r>
          </a:p>
        </p:txBody>
      </p:sp>
      <p:cxnSp>
        <p:nvCxnSpPr>
          <p:cNvPr id="13" name="Conector recto de flecha 12"/>
          <p:cNvCxnSpPr>
            <a:cxnSpLocks/>
          </p:cNvCxnSpPr>
          <p:nvPr/>
        </p:nvCxnSpPr>
        <p:spPr>
          <a:xfrm flipV="1">
            <a:off x="7366000" y="2380344"/>
            <a:ext cx="1095963" cy="13169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5874262" y="3672453"/>
            <a:ext cx="194711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Menú principal</a:t>
            </a:r>
          </a:p>
        </p:txBody>
      </p:sp>
      <p:sp>
        <p:nvSpPr>
          <p:cNvPr id="3" name="Elipse 2"/>
          <p:cNvSpPr/>
          <p:nvPr/>
        </p:nvSpPr>
        <p:spPr>
          <a:xfrm>
            <a:off x="418011" y="474172"/>
            <a:ext cx="656046" cy="4905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Elipse 5"/>
          <p:cNvSpPr/>
          <p:nvPr/>
        </p:nvSpPr>
        <p:spPr>
          <a:xfrm>
            <a:off x="8461963" y="2125337"/>
            <a:ext cx="489883" cy="4804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6867729-8A10-4B5B-B4D7-33EDC1979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2444" y="903018"/>
            <a:ext cx="731583" cy="3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94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-350" t="4807" r="350" b="5695"/>
          <a:stretch/>
        </p:blipFill>
        <p:spPr>
          <a:xfrm>
            <a:off x="334009" y="152401"/>
            <a:ext cx="3454219" cy="652634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6" name="Conector recto de flecha 5"/>
          <p:cNvCxnSpPr/>
          <p:nvPr/>
        </p:nvCxnSpPr>
        <p:spPr>
          <a:xfrm flipH="1">
            <a:off x="2329587" y="2312126"/>
            <a:ext cx="2387555" cy="12381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4782457" y="1148531"/>
            <a:ext cx="2114732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Luego de ingresar al icono del vehículo, dar clic a la opción</a:t>
            </a:r>
          </a:p>
          <a:p>
            <a:pPr algn="ctr"/>
            <a:r>
              <a:rPr lang="es-CO" dirty="0"/>
              <a:t>REGISTRO DE MANTENIMIENTOS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5551714" y="3550246"/>
            <a:ext cx="211908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Dar clic en REGISTRAR MANTENIMIENTO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3226" b="6025"/>
          <a:stretch/>
        </p:blipFill>
        <p:spPr>
          <a:xfrm>
            <a:off x="8505372" y="135158"/>
            <a:ext cx="3415541" cy="65435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9" name="Conector recto de flecha 8"/>
          <p:cNvCxnSpPr>
            <a:cxnSpLocks/>
          </p:cNvCxnSpPr>
          <p:nvPr/>
        </p:nvCxnSpPr>
        <p:spPr>
          <a:xfrm flipV="1">
            <a:off x="7670800" y="2941984"/>
            <a:ext cx="1844261" cy="7951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/>
          <p:cNvSpPr/>
          <p:nvPr/>
        </p:nvSpPr>
        <p:spPr>
          <a:xfrm>
            <a:off x="966651" y="3468188"/>
            <a:ext cx="1362936" cy="5437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B30E772-FD99-4F5B-97FE-09C4AFBAA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010" y="1148531"/>
            <a:ext cx="632642" cy="3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39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de flecha 6"/>
          <p:cNvCxnSpPr>
            <a:cxnSpLocks/>
          </p:cNvCxnSpPr>
          <p:nvPr/>
        </p:nvCxnSpPr>
        <p:spPr>
          <a:xfrm flipH="1" flipV="1">
            <a:off x="5489666" y="3473869"/>
            <a:ext cx="2220685" cy="1989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>
            <a:cxnSpLocks/>
          </p:cNvCxnSpPr>
          <p:nvPr/>
        </p:nvCxnSpPr>
        <p:spPr>
          <a:xfrm>
            <a:off x="1811196" y="4652682"/>
            <a:ext cx="5808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>
            <a:cxnSpLocks/>
          </p:cNvCxnSpPr>
          <p:nvPr/>
        </p:nvCxnSpPr>
        <p:spPr>
          <a:xfrm flipH="1">
            <a:off x="5382322" y="2047629"/>
            <a:ext cx="757646" cy="4055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>
            <a:cxnSpLocks/>
            <a:stCxn id="23" idx="1"/>
          </p:cNvCxnSpPr>
          <p:nvPr/>
        </p:nvCxnSpPr>
        <p:spPr>
          <a:xfrm flipH="1">
            <a:off x="5489666" y="5932552"/>
            <a:ext cx="123117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6254933" y="1220864"/>
            <a:ext cx="1938741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Placa de los vehículos  asignados, buscar el vehículo al que se le registraría el mantenimiento.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7730370" y="3079382"/>
            <a:ext cx="2766296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Digitar obligatoriamente el kilometraje que se evidencio al momento de realizarse el mantenimiento, sin símbolos.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6720838" y="5332387"/>
            <a:ext cx="227293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Escribir comentario si es necesario de lo contrario dejar en blanco.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0FF301-C098-29FF-6167-4C7729DB2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065" y="336177"/>
            <a:ext cx="3167034" cy="63739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4C899A5-94C7-1421-2072-7DECF376A7F6}"/>
              </a:ext>
            </a:extLst>
          </p:cNvPr>
          <p:cNvSpPr txBox="1"/>
          <p:nvPr/>
        </p:nvSpPr>
        <p:spPr>
          <a:xfrm>
            <a:off x="349624" y="4477871"/>
            <a:ext cx="1461572" cy="120032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Seleccionar proveedor en caso de tenerlo</a:t>
            </a:r>
          </a:p>
        </p:txBody>
      </p:sp>
    </p:spTree>
    <p:extLst>
      <p:ext uri="{BB962C8B-B14F-4D97-AF65-F5344CB8AC3E}">
        <p14:creationId xmlns:p14="http://schemas.microsoft.com/office/powerpoint/2010/main" val="1642599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3506" b="5824"/>
          <a:stretch/>
        </p:blipFill>
        <p:spPr>
          <a:xfrm>
            <a:off x="101782" y="96054"/>
            <a:ext cx="3446371" cy="65968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3337" b="5707"/>
          <a:stretch/>
        </p:blipFill>
        <p:spPr>
          <a:xfrm>
            <a:off x="8621485" y="96053"/>
            <a:ext cx="3435531" cy="65968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10" name="Conector recto de flecha 9"/>
          <p:cNvCxnSpPr>
            <a:cxnSpLocks/>
          </p:cNvCxnSpPr>
          <p:nvPr/>
        </p:nvCxnSpPr>
        <p:spPr>
          <a:xfrm flipH="1" flipV="1">
            <a:off x="3438577" y="4518991"/>
            <a:ext cx="1049530" cy="5984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/>
          <p:cNvSpPr/>
          <p:nvPr/>
        </p:nvSpPr>
        <p:spPr>
          <a:xfrm>
            <a:off x="2913017" y="483326"/>
            <a:ext cx="261257" cy="2873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/>
          <p:cNvSpPr txBox="1"/>
          <p:nvPr/>
        </p:nvSpPr>
        <p:spPr>
          <a:xfrm>
            <a:off x="4558938" y="4896300"/>
            <a:ext cx="269094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Menú piezas del vehículo para mantenimiento.</a:t>
            </a:r>
          </a:p>
        </p:txBody>
      </p:sp>
      <p:cxnSp>
        <p:nvCxnSpPr>
          <p:cNvPr id="19" name="Conector recto de flecha 18"/>
          <p:cNvCxnSpPr>
            <a:cxnSpLocks/>
            <a:stCxn id="25" idx="3"/>
          </p:cNvCxnSpPr>
          <p:nvPr/>
        </p:nvCxnSpPr>
        <p:spPr>
          <a:xfrm flipV="1">
            <a:off x="6639339" y="2888975"/>
            <a:ext cx="2305878" cy="2793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4558938" y="2429691"/>
            <a:ext cx="208040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Partes correspondientes al motor para mantenimiento preventivo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D0DF947D-BCF0-4A83-9750-15CE7D05818F}"/>
              </a:ext>
            </a:extLst>
          </p:cNvPr>
          <p:cNvCxnSpPr/>
          <p:nvPr/>
        </p:nvCxnSpPr>
        <p:spPr>
          <a:xfrm flipH="1">
            <a:off x="3339548" y="357809"/>
            <a:ext cx="1669774" cy="2692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42D85F52-D8D1-4C4B-8DF4-4B5928BCB1BF}"/>
              </a:ext>
            </a:extLst>
          </p:cNvPr>
          <p:cNvSpPr txBox="1"/>
          <p:nvPr/>
        </p:nvSpPr>
        <p:spPr>
          <a:xfrm>
            <a:off x="5040440" y="206673"/>
            <a:ext cx="2743200" cy="1200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Al desplegar la flecha, encontrara las partes correspondientes a cada pieza principal.</a:t>
            </a:r>
            <a:endParaRPr lang="es-CO" dirty="0"/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A35D163D-29AF-4D80-AB50-BDF3E4CF7870}"/>
              </a:ext>
            </a:extLst>
          </p:cNvPr>
          <p:cNvCxnSpPr/>
          <p:nvPr/>
        </p:nvCxnSpPr>
        <p:spPr>
          <a:xfrm flipH="1">
            <a:off x="3174274" y="627017"/>
            <a:ext cx="1835048" cy="6883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2A26F5F7-19B0-4A22-B351-9AB822131A80}"/>
              </a:ext>
            </a:extLst>
          </p:cNvPr>
          <p:cNvCxnSpPr/>
          <p:nvPr/>
        </p:nvCxnSpPr>
        <p:spPr>
          <a:xfrm flipH="1">
            <a:off x="3174274" y="1166191"/>
            <a:ext cx="1866166" cy="8348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577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3594" b="5195"/>
          <a:stretch/>
        </p:blipFill>
        <p:spPr>
          <a:xfrm>
            <a:off x="114843" y="117565"/>
            <a:ext cx="3438253" cy="66205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3874" b="6053"/>
          <a:stretch/>
        </p:blipFill>
        <p:spPr>
          <a:xfrm>
            <a:off x="8516983" y="117565"/>
            <a:ext cx="3481366" cy="661999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cxnSp>
        <p:nvCxnSpPr>
          <p:cNvPr id="7" name="Conector recto de flecha 6"/>
          <p:cNvCxnSpPr>
            <a:cxnSpLocks/>
          </p:cNvCxnSpPr>
          <p:nvPr/>
        </p:nvCxnSpPr>
        <p:spPr>
          <a:xfrm flipH="1">
            <a:off x="3273287" y="3258009"/>
            <a:ext cx="580256" cy="4779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3853542" y="1780681"/>
            <a:ext cx="283464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Dar clic en la opción REEMPLAZO O CAMBIO, si realizo el mantenimiento, de lo contrario omitir esta opción.</a:t>
            </a:r>
          </a:p>
        </p:txBody>
      </p:sp>
      <p:cxnSp>
        <p:nvCxnSpPr>
          <p:cNvPr id="11" name="Conector recto de flecha 10"/>
          <p:cNvCxnSpPr>
            <a:cxnSpLocks/>
          </p:cNvCxnSpPr>
          <p:nvPr/>
        </p:nvCxnSpPr>
        <p:spPr>
          <a:xfrm flipV="1">
            <a:off x="7746274" y="2054087"/>
            <a:ext cx="1397726" cy="16818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5721531" y="3735977"/>
            <a:ext cx="228599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Verificar que el mantenimiento que haya realizado quede registrado.</a:t>
            </a:r>
          </a:p>
        </p:txBody>
      </p:sp>
    </p:spTree>
    <p:extLst>
      <p:ext uri="{BB962C8B-B14F-4D97-AF65-F5344CB8AC3E}">
        <p14:creationId xmlns:p14="http://schemas.microsoft.com/office/powerpoint/2010/main" val="2751759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4071" b="5683"/>
          <a:stretch/>
        </p:blipFill>
        <p:spPr>
          <a:xfrm>
            <a:off x="101783" y="577732"/>
            <a:ext cx="2719795" cy="54573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4283" b="5691"/>
          <a:stretch/>
        </p:blipFill>
        <p:spPr>
          <a:xfrm>
            <a:off x="4880183" y="577732"/>
            <a:ext cx="2628356" cy="551671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11081" b="5452"/>
          <a:stretch/>
        </p:blipFill>
        <p:spPr>
          <a:xfrm>
            <a:off x="9468155" y="577732"/>
            <a:ext cx="2593217" cy="55131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8" name="Conector recto de flecha 7"/>
          <p:cNvCxnSpPr/>
          <p:nvPr/>
        </p:nvCxnSpPr>
        <p:spPr>
          <a:xfrm flipH="1">
            <a:off x="1280160" y="2142309"/>
            <a:ext cx="1776550" cy="11640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3085557" y="914401"/>
            <a:ext cx="155447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/>
              <a:t>Cargar foto de factura real obligatoria. (Factura placa del vehículo y NIT de la empresa).</a:t>
            </a:r>
          </a:p>
        </p:txBody>
      </p:sp>
      <p:cxnSp>
        <p:nvCxnSpPr>
          <p:cNvPr id="13" name="Conector recto de flecha 12"/>
          <p:cNvCxnSpPr>
            <a:cxnSpLocks/>
          </p:cNvCxnSpPr>
          <p:nvPr/>
        </p:nvCxnSpPr>
        <p:spPr>
          <a:xfrm flipH="1">
            <a:off x="5658679" y="4452730"/>
            <a:ext cx="1899357" cy="6104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7622253" y="2724347"/>
            <a:ext cx="1728335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Al dar clic en SUBIR FOTO, arroja las opciones que se encuentran en la imagen, seleccionar donde guardó la foto y cargar, o tomar directamente la foto desde la cámara de la plataforma.</a:t>
            </a:r>
          </a:p>
        </p:txBody>
      </p:sp>
      <p:sp>
        <p:nvSpPr>
          <p:cNvPr id="18" name="Elipse 17"/>
          <p:cNvSpPr/>
          <p:nvPr/>
        </p:nvSpPr>
        <p:spPr>
          <a:xfrm>
            <a:off x="1815548" y="4757530"/>
            <a:ext cx="908299" cy="6113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20" name="Conector recto de flecha 19"/>
          <p:cNvCxnSpPr>
            <a:cxnSpLocks/>
            <a:endCxn id="18" idx="6"/>
          </p:cNvCxnSpPr>
          <p:nvPr/>
        </p:nvCxnSpPr>
        <p:spPr>
          <a:xfrm flipH="1" flipV="1">
            <a:off x="2723847" y="5063182"/>
            <a:ext cx="431853" cy="3056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3174274" y="3906355"/>
            <a:ext cx="1656412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Dar clic en GUARDAR cuando haya finalizado completamente el registro de mantenimiento</a:t>
            </a:r>
          </a:p>
        </p:txBody>
      </p:sp>
      <p:cxnSp>
        <p:nvCxnSpPr>
          <p:cNvPr id="23" name="Conector recto de flecha 22"/>
          <p:cNvCxnSpPr>
            <a:cxnSpLocks/>
          </p:cNvCxnSpPr>
          <p:nvPr/>
        </p:nvCxnSpPr>
        <p:spPr>
          <a:xfrm>
            <a:off x="9233022" y="1457739"/>
            <a:ext cx="454317" cy="10553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7558036" y="129533"/>
            <a:ext cx="1674986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Al guardar verificar que el mantenimiento se haya guardado correctamente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D26CF250-1AFF-45D9-9780-EF3F0966A582}"/>
              </a:ext>
            </a:extLst>
          </p:cNvPr>
          <p:cNvCxnSpPr>
            <a:cxnSpLocks/>
          </p:cNvCxnSpPr>
          <p:nvPr/>
        </p:nvCxnSpPr>
        <p:spPr>
          <a:xfrm flipH="1">
            <a:off x="5552662" y="4081670"/>
            <a:ext cx="206959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131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8FF2C1C-730E-4EB3-9212-A98F2FB52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2105" y="672084"/>
            <a:ext cx="5140572" cy="5246370"/>
          </a:xfrm>
        </p:spPr>
        <p:txBody>
          <a:bodyPr anchor="b">
            <a:noAutofit/>
          </a:bodyPr>
          <a:lstStyle/>
          <a:p>
            <a:pPr algn="l"/>
            <a:r>
              <a:rPr lang="es-CO" sz="5200" dirty="0">
                <a:solidFill>
                  <a:schemeClr val="bg1"/>
                </a:solidFill>
              </a:rPr>
              <a:t>JUNTARSE ES UN COMIENZO. SEGUIR JUNTOS ES UN PROGRESO. TRABAJAR JUNTOS ES UN ÉXITO.</a:t>
            </a:r>
            <a:br>
              <a:rPr lang="es-CO" sz="5200" dirty="0">
                <a:solidFill>
                  <a:schemeClr val="bg1"/>
                </a:solidFill>
              </a:rPr>
            </a:br>
            <a:endParaRPr lang="es-CO" sz="5200" dirty="0">
              <a:solidFill>
                <a:schemeClr val="bg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Resultado de imagen para LOGO DE PESVIAL">
            <a:extLst>
              <a:ext uri="{FF2B5EF4-FFF2-40B4-BE49-F238E27FC236}">
                <a16:creationId xmlns:a16="http://schemas.microsoft.com/office/drawing/2014/main" id="{6D52EB1E-27DD-4DB6-8CCE-24CF59A04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717" y="489204"/>
            <a:ext cx="3327172" cy="451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9718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2603</TotalTime>
  <Words>493</Words>
  <Application>Microsoft Office PowerPoint</Application>
  <PresentationFormat>Panorámica</PresentationFormat>
  <Paragraphs>45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JUNTARSE ES UN COMIENZO. SEGUIR JUNTOS ES UN PROGRESO. TRABAJAR JUNTOS ES UN ÉXITO.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Sebastian Felipe chipatecua morales</dc:creator>
  <cp:lastModifiedBy>yubis  amanda betancourth valencia</cp:lastModifiedBy>
  <cp:revision>77</cp:revision>
  <dcterms:created xsi:type="dcterms:W3CDTF">2019-05-07T03:29:06Z</dcterms:created>
  <dcterms:modified xsi:type="dcterms:W3CDTF">2023-06-29T03:48:48Z</dcterms:modified>
</cp:coreProperties>
</file>