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02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0921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07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431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07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928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3102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439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5739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7181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993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833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5870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256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987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280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346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B31868-8A26-444E-A1D4-828576BBBB5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81725C-EE7F-4057-AF0D-2A0964F183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144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6315CFB-1FFE-5C2F-13F6-D83CA31BB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791" y="1569769"/>
            <a:ext cx="5295278" cy="371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12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7193F33-659C-9559-8203-9B6532173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408" y="649357"/>
            <a:ext cx="7663469" cy="555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42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3E44B52-37A4-8CCE-EF09-2BD08F187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496" y="207027"/>
            <a:ext cx="9157252" cy="647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92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06C1C7A-4EEE-45ED-F121-BFE64D7F9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287" y="441860"/>
            <a:ext cx="8984974" cy="617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95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42543CB-D2E8-A514-3848-0E9FC3E6D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243" y="36765"/>
            <a:ext cx="9120358" cy="670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8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FC6B469-5FB7-3B53-71A5-CA0A74982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90" y="145774"/>
            <a:ext cx="9191640" cy="671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306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A74F033-29A4-DDE1-2E49-F3ABC67F4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795" y="106018"/>
            <a:ext cx="9281222" cy="669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93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4F03A7D-C582-D8B2-4AA3-879F70252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48" y="1"/>
            <a:ext cx="9383604" cy="674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38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EE50728-9A4C-C18D-25D9-34D2EFD3E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713" y="92765"/>
            <a:ext cx="9373809" cy="669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43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8128B4F-35BD-D108-531D-B312CEB72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918" y="119270"/>
            <a:ext cx="9534621" cy="668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40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C4B5A0-8BFB-0C80-F0EA-0387932ED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756" y="106018"/>
            <a:ext cx="9193991" cy="659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370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</TotalTime>
  <Words>0</Words>
  <Application>Microsoft Office PowerPoint</Application>
  <PresentationFormat>Panorámica</PresentationFormat>
  <Paragraphs>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yubis  amanda betancourth valencia</cp:lastModifiedBy>
  <cp:revision>1</cp:revision>
  <dcterms:created xsi:type="dcterms:W3CDTF">2023-01-21T12:04:21Z</dcterms:created>
  <dcterms:modified xsi:type="dcterms:W3CDTF">2023-06-29T03:51:34Z</dcterms:modified>
</cp:coreProperties>
</file>